
<file path=[Content_Types].xml><?xml version="1.0" encoding="utf-8"?>
<Types xmlns="http://schemas.openxmlformats.org/package/2006/content-types">
  <Override PartName="/ppt/slideLayouts/slideLayout3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86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06.xml" ContentType="application/vnd.openxmlformats-officedocument.presentationml.slideLayout+xml"/>
  <Default Extension="xml" ContentType="application/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6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76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14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12.xml" ContentType="application/vnd.openxmlformats-officedocument.presentationml.slideLayout+xml"/>
  <Override PartName="/docProps/app.xml" ContentType="application/vnd.openxmlformats-officedocument.extended-properties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9.xml" ContentType="application/vnd.openxmlformats-officedocument.presentationml.slideLayout+xml"/>
  <Override PartName="/ppt/notesSlides/notesSlide6.xml" ContentType="application/vnd.openxmlformats-officedocument.presentationml.notesSlide+xml"/>
  <Override PartName="/ppt/slideLayouts/slideLayout5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97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95.xml" ContentType="application/vnd.openxmlformats-officedocument.presentationml.slideLayout+xml"/>
  <Override PartName="/ppt/metadata" ContentType="application/binary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15.xml" ContentType="application/vnd.openxmlformats-officedocument.presentationml.slideLayout+xml"/>
  <Default Extension="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8.xml" ContentType="application/vnd.openxmlformats-officedocument.presentationml.slideLayout+xml"/>
  <Override PartName="/ppt/notesSlides/notesSlide5.xml" ContentType="application/vnd.openxmlformats-officedocument.presentationml.notesSlide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109.xml" ContentType="application/vnd.openxmlformats-officedocument.presentationml.slideLayout+xml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Public Sans" charset="0"/>
      <p:regular r:id="rId10"/>
      <p:bold r:id="rId11"/>
      <p:italic r:id="rId12"/>
      <p:boldItalic r:id="rId13"/>
    </p:embeddedFont>
    <p:embeddedFont>
      <p:font typeface="EB Garamond" charset="0"/>
      <p:regular r:id="rId14"/>
      <p:bold r:id="rId15"/>
      <p:italic r:id="rId16"/>
      <p:boldItalic r:id="rId17"/>
    </p:embeddedFont>
    <p:embeddedFont>
      <p:font typeface="EB Garamond ExtraBold" charset="0"/>
      <p:bold r:id="rId18"/>
      <p:boldItalic r:id="rId19"/>
    </p:embeddedFont>
    <p:embeddedFont>
      <p:font typeface="EB Garamond SemiBold" charset="0"/>
      <p:regular r:id="rId20"/>
      <p:bold r:id="rId21"/>
      <p:italic r:id="rId22"/>
      <p:boldItalic r:id="rId23"/>
    </p:embeddedFont>
    <p:embeddedFont>
      <p:font typeface="Calibri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gujCihcnne7NTDp7gIyEg6YlrI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10950CD8-5CE0-47B3-A1A4-2C2C0AD84F6D}">
  <a:tblStyle styleId="{10950CD8-5CE0-47B3-A1A4-2C2C0AD84F6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-282" y="-102"/>
      </p:cViewPr>
      <p:guideLst>
        <p:guide orient="horz" pos="2395"/>
        <p:guide orient="horz" pos="1429"/>
        <p:guide orient="horz" pos="158"/>
        <p:guide orient="horz" pos="2787"/>
        <p:guide pos="2880"/>
        <p:guide pos="423"/>
        <p:guide pos="2001"/>
        <p:guide pos="338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jpeg>
</file>

<file path=ppt/media/image37.jpeg>
</file>

<file path=ppt/media/image38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f5dca458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5" name="Google Shape;1845;g1f5dca458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5" name="Google Shape;1855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1f5dca458e3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2" name="Google Shape;1862;g1f5dca458e3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6" name="Google Shape;1876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2" name="Google Shape;1882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117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11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11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68"/>
            <a:ext cx="175242" cy="4775197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488023"/>
              <a:chOff x="129115" y="1196929"/>
              <a:chExt cx="175260" cy="24880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 flipH="1">
                <a:off x="214345" y="1402852"/>
                <a:ext cx="2400" cy="2282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-37402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11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8266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71254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4901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16974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2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2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102" Type="http://schemas.openxmlformats.org/officeDocument/2006/relationships/slideLayout" Target="../slideLayouts/slideLayout102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11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nodkumarreddy08/social-media.g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“Your Project Name”</a:t>
            </a:r>
            <a:endParaRPr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- 3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1f5dca458e3_0_0"/>
          <p:cNvSpPr txBox="1">
            <a:spLocks noGrp="1"/>
          </p:cNvSpPr>
          <p:nvPr>
            <p:ph type="body" idx="1"/>
          </p:nvPr>
        </p:nvSpPr>
        <p:spPr>
          <a:xfrm>
            <a:off x="481869" y="524842"/>
            <a:ext cx="689190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Create UI and implement various components using react</a:t>
            </a:r>
            <a:endParaRPr sz="11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Split design into components and Higher order Components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Define structure of the components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Set the basic ui components with dummy data</a:t>
            </a:r>
            <a:r>
              <a:rPr lang="en-US" sz="11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/>
            </a:r>
            <a:br>
              <a:rPr lang="en-US" sz="11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</a:br>
            <a:endParaRPr sz="1100" b="0" i="0" u="none" strike="noStrike" cap="none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Integrate the APIs to frontend to ensure the dynamic feature of website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Point base api to the severs base url</a:t>
            </a:r>
            <a:endParaRPr sz="1100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Design api calls for each element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Handle errors in the output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Render output of apis to different low level components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Secure content of post apis</a:t>
            </a:r>
            <a:endParaRPr sz="1100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8" name="Google Shape;1848;g1f5dca458e3_0_0"/>
          <p:cNvSpPr txBox="1">
            <a:spLocks noGrp="1"/>
          </p:cNvSpPr>
          <p:nvPr>
            <p:ph type="body" idx="2"/>
          </p:nvPr>
        </p:nvSpPr>
        <p:spPr>
          <a:xfrm>
            <a:off x="481874" y="3896302"/>
            <a:ext cx="70485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Developing complicated UI using react components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Getting familiar with different type of api calls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110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Managing states according to response api</a:t>
            </a:r>
            <a:endParaRPr sz="1100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9" name="Google Shape;1849;g1f5dca458e3_0_0"/>
          <p:cNvSpPr txBox="1"/>
          <p:nvPr/>
        </p:nvSpPr>
        <p:spPr>
          <a:xfrm>
            <a:off x="489450" y="2934538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0" name="Google Shape;1850;g1f5dca458e3_0_0"/>
          <p:cNvSpPr txBox="1"/>
          <p:nvPr/>
        </p:nvSpPr>
        <p:spPr>
          <a:xfrm>
            <a:off x="445780" y="3483689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1" name="Google Shape;1851;g1f5dca458e3_0_0"/>
          <p:cNvSpPr txBox="1"/>
          <p:nvPr/>
        </p:nvSpPr>
        <p:spPr>
          <a:xfrm>
            <a:off x="445779" y="237121"/>
            <a:ext cx="3006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i="0" u="none" strike="noStrike" cap="none">
                <a:solidFill>
                  <a:schemeClr val="dk2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3 :: Frontend (Module 3)</a:t>
            </a:r>
            <a:endParaRPr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1852" name="Google Shape;1852;g1f5dca458e3_0_0"/>
          <p:cNvSpPr txBox="1"/>
          <p:nvPr/>
        </p:nvSpPr>
        <p:spPr>
          <a:xfrm>
            <a:off x="489450" y="2655728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200" b="1" i="0" u="none" strike="noStrike" cap="non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8" name="Google Shape;1858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9" name="Google Shape;1859;g2139e008f02_0_0"/>
          <p:cNvSpPr txBox="1"/>
          <p:nvPr/>
        </p:nvSpPr>
        <p:spPr>
          <a:xfrm>
            <a:off x="546804" y="348347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1f5dca458e3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5" name="Google Shape;1865;g1f5dca458e3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folder structure for react application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1f5dca458e3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Write Functions for event handling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1f5dca458e3_0_1833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Use context api or props drilling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1f5dca458e3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Handle response from api's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1f5dca458e3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Render Conditional components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1f5dca458e3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Overall UI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1f5dca458e3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Handling broken links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1f5dca458e3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Optimizing render cycle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1f5dca458e3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79" name="Google Shape;1879;p212"/>
          <p:cNvSpPr txBox="1">
            <a:spLocks noGrp="1"/>
          </p:cNvSpPr>
          <p:nvPr>
            <p:ph type="body" idx="2"/>
          </p:nvPr>
        </p:nvSpPr>
        <p:spPr>
          <a:xfrm>
            <a:off x="4089330" y="2220109"/>
            <a:ext cx="2722200" cy="5231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US" b="0" i="0" dirty="0" smtClean="0">
                <a:solidFill>
                  <a:srgbClr val="BD8738"/>
                </a:solidFill>
                <a:latin typeface="EB Garamond SemiBold"/>
                <a:ea typeface="EB Garamond SemiBold"/>
                <a:cs typeface="EB Garamond SemiBold"/>
                <a:sym typeface="EB Garamond SemiBold"/>
                <a:hlinkClick r:id="rId3"/>
              </a:rPr>
              <a:t>https://github.com/Vinodkumarreddy08/social-media.git</a:t>
            </a:r>
            <a:endParaRPr b="0" i="0">
              <a:solidFill>
                <a:srgbClr val="BD8738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4" name="Google Shape;1884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</Words>
  <PresentationFormat>On-screen Show (16:9)</PresentationFormat>
  <Paragraphs>35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Public Sans</vt:lpstr>
      <vt:lpstr>EB Garamond</vt:lpstr>
      <vt:lpstr>Noto Sans Symbols</vt:lpstr>
      <vt:lpstr>EB Garamond ExtraBold</vt:lpstr>
      <vt:lpstr>EB Garamond SemiBold</vt:lpstr>
      <vt:lpstr>Calibri</vt:lpstr>
      <vt:lpstr>Simple Light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Dr Manish Sharma</dc:creator>
  <cp:lastModifiedBy>2020PITEC208</cp:lastModifiedBy>
  <cp:revision>1</cp:revision>
  <dcterms:created xsi:type="dcterms:W3CDTF">2020-08-13T11:21:46Z</dcterms:created>
  <dcterms:modified xsi:type="dcterms:W3CDTF">2023-03-20T17:59:11Z</dcterms:modified>
</cp:coreProperties>
</file>